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4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8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4018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27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79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58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3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77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4/2/2024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1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9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0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B973C13-0599-45C7-832C-02435C6E5D72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867E-01DF-40FE-BD80-229591002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28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MyGov Collaborator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Farmers market vendor training for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19" y="1249123"/>
            <a:ext cx="4307911" cy="2584747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4048" y="774295"/>
            <a:ext cx="8285632" cy="64008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Making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an Account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496812" y="1761847"/>
            <a:ext cx="6539128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Open link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app.mygov.us/login</a:t>
            </a:r>
          </a:p>
          <a:p>
            <a:pPr lvl="0">
              <a:lnSpc>
                <a:spcPct val="2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Create up account as collaborator</a:t>
            </a:r>
            <a:r>
              <a:rPr lang="en-US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212777" y="2598430"/>
            <a:ext cx="144016" cy="2926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16" y="3947737"/>
            <a:ext cx="4273514" cy="25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0187" y="787979"/>
            <a:ext cx="6877119" cy="64008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Getting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Started</a:t>
            </a:r>
            <a:endParaRPr lang="en-US" sz="6600" dirty="0"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How it works: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88" y="3904488"/>
            <a:ext cx="4339829" cy="2606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88" y="1233441"/>
            <a:ext cx="4339829" cy="2606481"/>
          </a:xfrm>
          <a:prstGeom prst="rect">
            <a:avLst/>
          </a:prstGeom>
        </p:spPr>
      </p:pic>
      <p:sp>
        <p:nvSpPr>
          <p:cNvPr id="26" name="Content Placeholder 17"/>
          <p:cNvSpPr txBox="1">
            <a:spLocks/>
          </p:cNvSpPr>
          <p:nvPr/>
        </p:nvSpPr>
        <p:spPr>
          <a:xfrm>
            <a:off x="541609" y="1428059"/>
            <a:ext cx="6507120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Finish putting in your information for your account.</a:t>
            </a:r>
          </a:p>
          <a:p>
            <a:pPr lvl="0">
              <a:lnSpc>
                <a:spcPct val="2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Click “Get Started” on the City of Paris link.</a:t>
            </a:r>
            <a:endParaRPr lang="en-US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036808" y="4764024"/>
            <a:ext cx="256032" cy="393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0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496" y="787623"/>
            <a:ext cx="7772400" cy="64008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Making a Request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6" y="3938609"/>
            <a:ext cx="4318814" cy="2601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36" y="1240380"/>
            <a:ext cx="4318813" cy="2588717"/>
          </a:xfrm>
          <a:prstGeom prst="rect">
            <a:avLst/>
          </a:prstGeom>
        </p:spPr>
      </p:pic>
      <p:sp>
        <p:nvSpPr>
          <p:cNvPr id="9" name="Content Placeholder 17"/>
          <p:cNvSpPr txBox="1">
            <a:spLocks/>
          </p:cNvSpPr>
          <p:nvPr/>
        </p:nvSpPr>
        <p:spPr>
          <a:xfrm>
            <a:off x="539496" y="1507853"/>
            <a:ext cx="6647688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Click “make new request’ in the top left corner of the screen.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Select Main Street.</a:t>
            </a:r>
            <a:endParaRPr lang="en-US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7626096" y="1792224"/>
            <a:ext cx="219456" cy="539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311896" y="5294376"/>
            <a:ext cx="329184" cy="256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0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496" y="771557"/>
            <a:ext cx="8805672" cy="64008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 Process</a:t>
            </a:r>
            <a:endParaRPr lang="en-US" sz="66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539496" y="1507852"/>
            <a:ext cx="6647688" cy="4858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Scroll down to the “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usiness License” module.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Choose desired application type.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 care to upload all required documentation for your vendor type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 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 enter the location of the Market Square pavilion 400 SW 1</a:t>
            </a:r>
            <a:r>
              <a:rPr lang="en-US" sz="1500" baseline="300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ST.</a:t>
            </a:r>
            <a:endParaRPr lang="en-US" sz="15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vendor applications will be reviewed. If the application is complete an invoice will be sent</a:t>
            </a: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  <a:defRPr/>
            </a:pPr>
            <a:endParaRPr lang="en-US" sz="2800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86" y="3967092"/>
            <a:ext cx="4281730" cy="256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86" y="1262298"/>
            <a:ext cx="4281730" cy="256903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16686" y="4894217"/>
            <a:ext cx="1759131" cy="3831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96000" y="4641669"/>
            <a:ext cx="2464526" cy="34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6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9" y="154940"/>
            <a:ext cx="5304069" cy="6622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7819" y="420387"/>
            <a:ext cx="6497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This is what your new Business License will look like </a:t>
            </a:r>
          </a:p>
          <a:p>
            <a:pPr algn="ctr"/>
            <a:r>
              <a:rPr lang="en-US" sz="2000" b="1" dirty="0"/>
              <a:t>w</a:t>
            </a:r>
            <a:r>
              <a:rPr lang="en-US" sz="2000" b="1" dirty="0" smtClean="0"/>
              <a:t>ith </a:t>
            </a:r>
            <a:r>
              <a:rPr lang="en-US" sz="2000" b="1" dirty="0" smtClean="0"/>
              <a:t>the new </a:t>
            </a:r>
            <a:r>
              <a:rPr lang="en-US" sz="2000" b="1" dirty="0" err="1" smtClean="0"/>
              <a:t>MyGov</a:t>
            </a:r>
            <a:r>
              <a:rPr lang="en-US" sz="2000" b="1" smtClean="0"/>
              <a:t> </a:t>
            </a:r>
            <a:r>
              <a:rPr lang="en-US" sz="2000" b="1" smtClean="0"/>
              <a:t>system sign up.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99759" y="1265685"/>
            <a:ext cx="613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PLEASE REMEMBER THESE KEY ITEMS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4615" y="2103615"/>
            <a:ext cx="5863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ALWAYS have everything filled out and completed or the application will be </a:t>
            </a:r>
            <a:r>
              <a:rPr lang="en-US" dirty="0" smtClean="0"/>
              <a:t>denied/delayed.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the application is delayed or denied, a note with correction items will be entered. 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834612" y="3655431"/>
            <a:ext cx="5863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IF the application is completed, the application will need to be </a:t>
            </a:r>
            <a:r>
              <a:rPr lang="en-US" dirty="0" smtClean="0"/>
              <a:t>accepted and approved  </a:t>
            </a:r>
            <a:r>
              <a:rPr lang="en-US" dirty="0" smtClean="0"/>
              <a:t>in house before any payments are made so, please make sure the applications are submitted Thursday by 5:00pm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4613" y="5132389"/>
            <a:ext cx="5863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INVOICES have to be paid no later than Friday at 12:00pm. We need this time to be able to assign your booth spot and generate your business license for you to attend the Farmers Market. </a:t>
            </a:r>
          </a:p>
        </p:txBody>
      </p:sp>
    </p:spTree>
    <p:extLst>
      <p:ext uri="{BB962C8B-B14F-4D97-AF65-F5344CB8AC3E}">
        <p14:creationId xmlns:p14="http://schemas.microsoft.com/office/powerpoint/2010/main" val="119263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74" y="324196"/>
            <a:ext cx="8825660" cy="695832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001" y="1177970"/>
            <a:ext cx="8825659" cy="50399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How do I know if my application has been accepted?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You will receive an email or you can check the status of your application under “Licenses” then “Applications</a:t>
            </a:r>
            <a:r>
              <a:rPr lang="en-US" dirty="0" smtClean="0">
                <a:solidFill>
                  <a:schemeClr val="tx1"/>
                </a:solidFill>
              </a:rPr>
              <a:t>” Accepted means we have received your application and it is under review.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How do I pay online?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Once you go under “Licenses” then “Applications”, The “Pay Invoice” option will be shown on the right side of the </a:t>
            </a:r>
            <a:r>
              <a:rPr lang="en-US" dirty="0" smtClean="0">
                <a:solidFill>
                  <a:schemeClr val="tx1"/>
                </a:solidFill>
              </a:rPr>
              <a:t>screen,  or you </a:t>
            </a:r>
            <a:r>
              <a:rPr lang="en-US" dirty="0" smtClean="0">
                <a:solidFill>
                  <a:schemeClr val="tx1"/>
                </a:solidFill>
              </a:rPr>
              <a:t>can open the application and pay that way.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How do I download the Business License?</a:t>
            </a:r>
          </a:p>
          <a:p>
            <a:r>
              <a:rPr lang="en-US" dirty="0">
                <a:solidFill>
                  <a:schemeClr val="tx1"/>
                </a:solidFill>
              </a:rPr>
              <a:t>Once you go under “Licenses” then “Applications</a:t>
            </a:r>
            <a:r>
              <a:rPr lang="en-US" dirty="0" smtClean="0">
                <a:solidFill>
                  <a:schemeClr val="tx1"/>
                </a:solidFill>
              </a:rPr>
              <a:t>”, you can go to the top and click the “Documents” tab. Go to “Generated Documents” and you will be able to download and print your document there.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409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Century Gothic</vt:lpstr>
      <vt:lpstr>Segoe UI</vt:lpstr>
      <vt:lpstr>Segoe UI Black</vt:lpstr>
      <vt:lpstr>Segoe UI Emoji</vt:lpstr>
      <vt:lpstr>Segoe UI Light</vt:lpstr>
      <vt:lpstr>Wingdings</vt:lpstr>
      <vt:lpstr>Wingdings 3</vt:lpstr>
      <vt:lpstr>Ion</vt:lpstr>
      <vt:lpstr>MyGov Collaborator Training</vt:lpstr>
      <vt:lpstr>Making an Account</vt:lpstr>
      <vt:lpstr>Getting Started</vt:lpstr>
      <vt:lpstr>Making a Request</vt:lpstr>
      <vt:lpstr>Application Process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MyGov Collaborator Training</dc:title>
  <dc:creator>Jacie Sparks</dc:creator>
  <cp:lastModifiedBy>Cheri Bedford</cp:lastModifiedBy>
  <cp:revision>11</cp:revision>
  <cp:lastPrinted>2024-03-28T21:32:37Z</cp:lastPrinted>
  <dcterms:created xsi:type="dcterms:W3CDTF">2024-02-27T15:41:09Z</dcterms:created>
  <dcterms:modified xsi:type="dcterms:W3CDTF">2024-04-02T21:50:18Z</dcterms:modified>
</cp:coreProperties>
</file>